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74" r:id="rId5"/>
    <p:sldId id="269" r:id="rId6"/>
    <p:sldId id="270" r:id="rId7"/>
    <p:sldId id="271" r:id="rId8"/>
    <p:sldId id="267" r:id="rId9"/>
    <p:sldId id="272" r:id="rId10"/>
    <p:sldId id="273" r:id="rId11"/>
    <p:sldId id="275" r:id="rId12"/>
    <p:sldId id="276" r:id="rId13"/>
    <p:sldId id="277" r:id="rId14"/>
    <p:sldId id="278" r:id="rId15"/>
    <p:sldId id="279" r:id="rId16"/>
    <p:sldId id="28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082"/>
    <a:srgbClr val="9C7F46"/>
    <a:srgbClr val="FFFFCC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0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pPr/>
              <a:t>05.02.2026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202803" y="5931365"/>
            <a:ext cx="5194997" cy="369332"/>
            <a:chOff x="-202803" y="5931365"/>
            <a:chExt cx="5194997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-202803" y="5931365"/>
              <a:ext cx="51949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NT Somic" pitchFamily="50" charset="-52"/>
                </a:rPr>
                <a:t>https://</a:t>
              </a:r>
              <a:r>
                <a:rPr lang="ru-RU" dirty="0" err="1">
                  <a:latin typeface="NT Somic" pitchFamily="50" charset="-52"/>
                </a:rPr>
                <a:t>книгипамяти.рф</a:t>
              </a:r>
              <a:r>
                <a:rPr lang="ru-RU" dirty="0">
                  <a:latin typeface="NT Somic" pitchFamily="50" charset="-52"/>
                </a:rPr>
                <a:t>/</a:t>
              </a: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047" y="5931365"/>
              <a:ext cx="366426" cy="366426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2977727" y="5178091"/>
            <a:ext cx="7820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Региональный слет активистов Магаданской области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25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7960" y="2416029"/>
            <a:ext cx="4661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Бойко Иван </a:t>
            </a:r>
            <a:r>
              <a:rPr lang="ru-RU" sz="4800" b="1" dirty="0" err="1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Касьянович</a:t>
            </a:r>
            <a:endParaRPr lang="ru-RU" sz="4800" b="1" dirty="0" smtClean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24631" y="4303552"/>
            <a:ext cx="4848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1913 – 25.12.1985</a:t>
            </a:r>
            <a:endParaRPr lang="ru-RU" sz="3600" b="1" dirty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55" y="418610"/>
            <a:ext cx="6030976" cy="5057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64" y="343948"/>
            <a:ext cx="4531963" cy="619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54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7960" y="2416029"/>
            <a:ext cx="4661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Распутин</a:t>
            </a:r>
          </a:p>
          <a:p>
            <a:pPr algn="ctr"/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Алексей</a:t>
            </a:r>
          </a:p>
          <a:p>
            <a:pPr algn="ctr"/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Иванович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48857" y="4824181"/>
            <a:ext cx="6487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10.03.1925 – 09.04.1996 </a:t>
            </a:r>
            <a:endParaRPr lang="ru-RU" sz="3600" b="1" dirty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55" y="418610"/>
            <a:ext cx="6030976" cy="5057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94" y="318782"/>
            <a:ext cx="4741724" cy="625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57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8796" y="2416029"/>
            <a:ext cx="51005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Брехачко</a:t>
            </a:r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Яков</a:t>
            </a:r>
          </a:p>
          <a:p>
            <a:pPr algn="ctr"/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Иванович</a:t>
            </a:r>
          </a:p>
          <a:p>
            <a:pPr algn="ctr"/>
            <a:r>
              <a:rPr lang="ru-RU" sz="36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21.11.1914 –</a:t>
            </a:r>
          </a:p>
          <a:p>
            <a:pPr algn="ctr"/>
            <a:r>
              <a:rPr lang="ru-RU" sz="36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02.06.1978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58" y="921949"/>
            <a:ext cx="6030976" cy="50570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230" y="654341"/>
            <a:ext cx="4114445" cy="566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5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8796" y="2416029"/>
            <a:ext cx="51005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Андрух</a:t>
            </a:r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Захар</a:t>
            </a:r>
          </a:p>
          <a:p>
            <a:pPr algn="ctr"/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Иосифович</a:t>
            </a:r>
          </a:p>
          <a:p>
            <a:pPr algn="ctr"/>
            <a:endParaRPr lang="ru-RU" sz="3600" b="1" dirty="0" smtClean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1920 - 1966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58" y="921949"/>
            <a:ext cx="6030976" cy="50570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07" y="394283"/>
            <a:ext cx="4739780" cy="61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7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8796" y="2416029"/>
            <a:ext cx="51005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Доценко Иван</a:t>
            </a:r>
          </a:p>
          <a:p>
            <a:pPr algn="ctr"/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Петрович</a:t>
            </a:r>
          </a:p>
          <a:p>
            <a:pPr algn="ctr"/>
            <a:endParaRPr lang="ru-RU" sz="3600" b="1" dirty="0" smtClean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1927 - 2012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58" y="921949"/>
            <a:ext cx="6030976" cy="5057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58" y="360728"/>
            <a:ext cx="4999130" cy="614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49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8796" y="2416029"/>
            <a:ext cx="51005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Орлянский</a:t>
            </a:r>
            <a:endParaRPr lang="ru-RU" sz="4800" b="1" dirty="0" smtClean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8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Иван Матвеевич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58" y="921949"/>
            <a:ext cx="6030976" cy="50570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57" y="369117"/>
            <a:ext cx="4697127" cy="615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49408"/>
          </a:xfrm>
        </p:spPr>
        <p:txBody>
          <a:bodyPr>
            <a:normAutofit/>
          </a:bodyPr>
          <a:lstStyle/>
          <a:p>
            <a:pPr algn="ctr"/>
            <a:r>
              <a:rPr lang="ru-RU" sz="6600" b="1" i="1" dirty="0" smtClean="0">
                <a:solidFill>
                  <a:srgbClr val="FF0000"/>
                </a:solidFill>
              </a:rPr>
              <a:t/>
            </a:r>
            <a:br>
              <a:rPr lang="ru-RU" sz="6600" b="1" i="1" dirty="0" smtClean="0">
                <a:solidFill>
                  <a:srgbClr val="FF0000"/>
                </a:solidFill>
              </a:rPr>
            </a:br>
            <a: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  <a:t>БЛАГОДАРИМ </a:t>
            </a:r>
            <a:b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  <a:t>ЗА </a:t>
            </a:r>
            <a:b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</a:rPr>
              <a:t>ВНИМАНИЕ!</a:t>
            </a:r>
            <a:endParaRPr lang="ru-RU" sz="6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79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63831" y="2416029"/>
            <a:ext cx="52696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3938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Корнев Федор </a:t>
            </a:r>
          </a:p>
          <a:p>
            <a:pPr algn="ctr"/>
            <a:r>
              <a:rPr lang="ru-RU" sz="4400" b="1" dirty="0" smtClean="0">
                <a:solidFill>
                  <a:srgbClr val="3938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Васильевич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63831" y="4135772"/>
            <a:ext cx="54039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1914 года рождения. </a:t>
            </a:r>
          </a:p>
          <a:p>
            <a:pPr algn="ctr"/>
            <a:r>
              <a:rPr lang="ru-RU" sz="3600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Пропал без вести</a:t>
            </a:r>
            <a:endParaRPr lang="ru-RU" sz="3600" dirty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1026" name="Picture 2" descr="C:\Users\сь ю\Desktop\Акция 05.04.25\1а Ознобкина З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99" y="314224"/>
            <a:ext cx="5242560" cy="621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96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8" y="352338"/>
            <a:ext cx="4648899" cy="615751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85732" y="2265027"/>
            <a:ext cx="5968068" cy="334720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Ковальский Антон Филиппович</a:t>
            </a:r>
            <a:br>
              <a:rPr lang="ru-RU" sz="4000" b="1" dirty="0" smtClean="0">
                <a:latin typeface="Arial Black" panose="020B0A04020102020204" pitchFamily="34" charset="0"/>
              </a:rPr>
            </a:br>
            <a:r>
              <a:rPr lang="ru-RU" sz="4000" b="1" dirty="0">
                <a:latin typeface="Arial Black" panose="020B0A04020102020204" pitchFamily="34" charset="0"/>
              </a:rPr>
              <a:t/>
            </a:r>
            <a:br>
              <a:rPr lang="ru-RU" sz="4000" b="1" dirty="0">
                <a:latin typeface="Arial Black" panose="020B0A04020102020204" pitchFamily="34" charset="0"/>
              </a:rPr>
            </a:br>
            <a:r>
              <a:rPr lang="ru-RU" sz="4000" b="1" dirty="0" smtClean="0">
                <a:latin typeface="Arial Black" panose="020B0A04020102020204" pitchFamily="34" charset="0"/>
              </a:rPr>
              <a:t>1906 г.р. – 14.05.1945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05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0566" y="2214694"/>
            <a:ext cx="5993234" cy="394282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Тарасович Федор Иосифович</a:t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dirty="0" smtClean="0">
                <a:latin typeface="Arial Black" panose="020B0A04020102020204" pitchFamily="34" charset="0"/>
              </a:rPr>
              <a:t/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dirty="0" smtClean="0">
                <a:latin typeface="Arial Black" panose="020B0A04020102020204" pitchFamily="34" charset="0"/>
              </a:rPr>
              <a:t>18.11.1922 – 30.05.2015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56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5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4730" y="2382473"/>
            <a:ext cx="6119069" cy="331365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Arial Black" panose="020B0A04020102020204" pitchFamily="34" charset="0"/>
              </a:rPr>
              <a:t>Сазонов Александр Алексеевич</a:t>
            </a:r>
            <a:br>
              <a:rPr lang="ru-RU" sz="4800" b="1" dirty="0" smtClean="0">
                <a:latin typeface="Arial Black" panose="020B0A04020102020204" pitchFamily="34" charset="0"/>
              </a:rPr>
            </a:br>
            <a:r>
              <a:rPr lang="ru-RU" sz="3200" b="1" dirty="0">
                <a:latin typeface="Arial Black" panose="020B0A04020102020204" pitchFamily="34" charset="0"/>
              </a:rPr>
              <a:t/>
            </a:r>
            <a:br>
              <a:rPr lang="ru-RU" sz="3200" b="1" dirty="0">
                <a:latin typeface="Arial Black" panose="020B0A04020102020204" pitchFamily="34" charset="0"/>
              </a:rPr>
            </a:br>
            <a:r>
              <a:rPr lang="ru-RU" sz="3200" b="1" dirty="0" smtClean="0">
                <a:latin typeface="Arial Black" panose="020B0A04020102020204" pitchFamily="34" charset="0"/>
              </a:rPr>
              <a:t>12.03.1921-24.11.2001</a:t>
            </a:r>
            <a:endParaRPr lang="ru-RU" sz="3200" b="1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05" y="365125"/>
            <a:ext cx="4586201" cy="611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7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0074" y="2533475"/>
            <a:ext cx="5313726" cy="287742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Arial Black" panose="020B0A04020102020204" pitchFamily="34" charset="0"/>
              </a:rPr>
              <a:t>Лунев Сергей Александрович</a:t>
            </a:r>
            <a:r>
              <a:rPr lang="ru-RU" sz="4000" b="1" dirty="0" smtClean="0">
                <a:latin typeface="Arial Black" panose="020B0A04020102020204" pitchFamily="34" charset="0"/>
              </a:rPr>
              <a:t/>
            </a:r>
            <a:br>
              <a:rPr lang="ru-RU" sz="4000" b="1" dirty="0" smtClean="0">
                <a:latin typeface="Arial Black" panose="020B0A04020102020204" pitchFamily="34" charset="0"/>
              </a:rPr>
            </a:br>
            <a:r>
              <a:rPr lang="ru-RU" sz="4000" b="1" dirty="0" smtClean="0">
                <a:latin typeface="Arial Black" panose="020B0A04020102020204" pitchFamily="34" charset="0"/>
              </a:rPr>
              <a:t/>
            </a:r>
            <a:br>
              <a:rPr lang="ru-RU" sz="4000" b="1" dirty="0" smtClean="0">
                <a:latin typeface="Arial Black" panose="020B0A04020102020204" pitchFamily="34" charset="0"/>
              </a:rPr>
            </a:br>
            <a:r>
              <a:rPr lang="ru-RU" sz="4000" b="1" dirty="0" smtClean="0">
                <a:latin typeface="Arial Black" panose="020B0A04020102020204" pitchFamily="34" charset="0"/>
              </a:rPr>
              <a:t>1917-1986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81" y="318781"/>
            <a:ext cx="5414899" cy="622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1842" y="2105637"/>
            <a:ext cx="6051958" cy="3464653"/>
          </a:xfrm>
        </p:spPr>
        <p:txBody>
          <a:bodyPr>
            <a:normAutofit/>
          </a:bodyPr>
          <a:lstStyle/>
          <a:p>
            <a:pPr algn="ctr"/>
            <a:r>
              <a:rPr lang="ru-RU" sz="5300" b="1" dirty="0" smtClean="0">
                <a:latin typeface="Arial Black" panose="020B0A04020102020204" pitchFamily="34" charset="0"/>
              </a:rPr>
              <a:t>Абрамов Арам Артемович</a:t>
            </a:r>
            <a:br>
              <a:rPr lang="ru-RU" sz="5300" b="1" dirty="0" smtClean="0">
                <a:latin typeface="Arial Black" panose="020B0A04020102020204" pitchFamily="34" charset="0"/>
              </a:rPr>
            </a:br>
            <a:r>
              <a:rPr lang="ru-RU" sz="3200" b="1" dirty="0" smtClean="0">
                <a:latin typeface="Arial Black" panose="020B0A04020102020204" pitchFamily="34" charset="0"/>
              </a:rPr>
              <a:t/>
            </a:r>
            <a:br>
              <a:rPr lang="ru-RU" sz="3200" b="1" dirty="0" smtClean="0">
                <a:latin typeface="Arial Black" panose="020B0A04020102020204" pitchFamily="34" charset="0"/>
              </a:rPr>
            </a:br>
            <a:r>
              <a:rPr lang="ru-RU" b="1" dirty="0" smtClean="0">
                <a:latin typeface="Arial Black" panose="020B0A04020102020204" pitchFamily="34" charset="0"/>
              </a:rPr>
              <a:t>1921-1974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95" y="343949"/>
            <a:ext cx="4595169" cy="621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31684" y="3112316"/>
            <a:ext cx="5770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Чаленко Валентин </a:t>
            </a:r>
          </a:p>
          <a:p>
            <a:pPr algn="ctr"/>
            <a:r>
              <a:rPr lang="ru-RU" sz="3600" b="1" dirty="0" err="1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Евграфович</a:t>
            </a:r>
            <a:endParaRPr lang="ru-RU" sz="3600" b="1" dirty="0" smtClean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56184" y="5219450"/>
            <a:ext cx="5377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09.03.1923-26.12.1978</a:t>
            </a:r>
            <a:endParaRPr lang="ru-RU" sz="3200" b="1" dirty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07" y="343950"/>
            <a:ext cx="4763156" cy="626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5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7960" y="2424418"/>
            <a:ext cx="42781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Слесаренко Павел</a:t>
            </a:r>
          </a:p>
          <a:p>
            <a:pPr algn="ctr"/>
            <a:r>
              <a:rPr lang="ru-RU" sz="4000" b="1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Ефимович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58188" y="5219450"/>
            <a:ext cx="515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14.10.1905 - 1969 </a:t>
            </a:r>
            <a:endParaRPr lang="ru-RU" sz="3200" dirty="0">
              <a:solidFill>
                <a:srgbClr val="39383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32" y="335559"/>
            <a:ext cx="4407031" cy="619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4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4044</TotalTime>
  <Words>77</Words>
  <Application>Microsoft Office PowerPoint</Application>
  <PresentationFormat>Широкоэкранный</PresentationFormat>
  <Paragraphs>38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NT Somic</vt:lpstr>
      <vt:lpstr>Тема Office</vt:lpstr>
      <vt:lpstr>Презентация PowerPoint</vt:lpstr>
      <vt:lpstr>Презентация PowerPoint</vt:lpstr>
      <vt:lpstr>Ковальский Антон Филиппович  1906 г.р. – 14.05.1945</vt:lpstr>
      <vt:lpstr>Тарасович Федор Иосифович  18.11.1922 – 30.05.2015</vt:lpstr>
      <vt:lpstr>Сазонов Александр Алексеевич  12.03.1921-24.11.2001</vt:lpstr>
      <vt:lpstr>Лунев Сергей Александрович  1917-1986</vt:lpstr>
      <vt:lpstr>Абрамов Арам Артемович  1921-1974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БЛАГОДАРИМ 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Библиотека</cp:lastModifiedBy>
  <cp:revision>66</cp:revision>
  <dcterms:created xsi:type="dcterms:W3CDTF">2023-09-17T09:55:10Z</dcterms:created>
  <dcterms:modified xsi:type="dcterms:W3CDTF">2026-02-05T03:05:41Z</dcterms:modified>
</cp:coreProperties>
</file>